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19"/>
  </p:normalViewPr>
  <p:slideViewPr>
    <p:cSldViewPr snapToGrid="0" snapToObjects="1">
      <p:cViewPr>
        <p:scale>
          <a:sx n="31" d="100"/>
          <a:sy n="31" d="100"/>
        </p:scale>
        <p:origin x="2688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-13990" y="-1"/>
            <a:ext cx="21607463" cy="17350410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338691" y="356735"/>
            <a:ext cx="14719405" cy="432441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0" y="17039257"/>
            <a:ext cx="18486499" cy="9702441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250" y="20970646"/>
            <a:ext cx="8372856" cy="5288280"/>
          </a:xfrm>
          <a:prstGeom prst="rect">
            <a:avLst/>
          </a:prstGeom>
        </p:spPr>
      </p:pic>
      <p:sp>
        <p:nvSpPr>
          <p:cNvPr id="28" name="Triángulo isósceles 27"/>
          <p:cNvSpPr/>
          <p:nvPr/>
        </p:nvSpPr>
        <p:spPr>
          <a:xfrm rot="10800000">
            <a:off x="592706" y="4535998"/>
            <a:ext cx="1699215" cy="1229048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" name="Conector recto 38"/>
          <p:cNvCxnSpPr>
            <a:cxnSpLocks/>
          </p:cNvCxnSpPr>
          <p:nvPr/>
        </p:nvCxnSpPr>
        <p:spPr>
          <a:xfrm flipH="1">
            <a:off x="8628631" y="5734760"/>
            <a:ext cx="2156" cy="5422249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342073" y="26908975"/>
            <a:ext cx="176919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REFERENCIAS: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9706122" y="16220736"/>
            <a:ext cx="11041929" cy="452746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riángulo isósceles 42"/>
          <p:cNvSpPr/>
          <p:nvPr/>
        </p:nvSpPr>
        <p:spPr>
          <a:xfrm rot="10800000">
            <a:off x="10129835" y="20381449"/>
            <a:ext cx="1246015" cy="1095412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4" name="Conector recto 43"/>
          <p:cNvCxnSpPr/>
          <p:nvPr/>
        </p:nvCxnSpPr>
        <p:spPr>
          <a:xfrm flipH="1">
            <a:off x="780608" y="5765046"/>
            <a:ext cx="22710" cy="4094404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803318" y="11273567"/>
            <a:ext cx="0" cy="4847969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83EC80B-E1D6-7847-B874-3BAF81FB2770}"/>
              </a:ext>
            </a:extLst>
          </p:cNvPr>
          <p:cNvSpPr txBox="1"/>
          <p:nvPr/>
        </p:nvSpPr>
        <p:spPr>
          <a:xfrm>
            <a:off x="799015" y="682721"/>
            <a:ext cx="13758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C3F5CD8-5B46-8C48-84DE-BEF2EBFF89A0}"/>
              </a:ext>
            </a:extLst>
          </p:cNvPr>
          <p:cNvSpPr txBox="1"/>
          <p:nvPr/>
        </p:nvSpPr>
        <p:spPr>
          <a:xfrm>
            <a:off x="2198299" y="2171780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AD77CFD-E2A0-2440-86FC-C8ACF64F6669}"/>
              </a:ext>
            </a:extLst>
          </p:cNvPr>
          <p:cNvSpPr txBox="1"/>
          <p:nvPr/>
        </p:nvSpPr>
        <p:spPr>
          <a:xfrm>
            <a:off x="1365583" y="5913434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OBJETIVO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94FDF65-13CC-8045-9C76-F0C83BAFA3F6}"/>
              </a:ext>
            </a:extLst>
          </p:cNvPr>
          <p:cNvSpPr txBox="1"/>
          <p:nvPr/>
        </p:nvSpPr>
        <p:spPr>
          <a:xfrm>
            <a:off x="9244149" y="5780043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MÉTODO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3065FA9-6E05-F04A-9E6C-A3F27AF92BA7}"/>
              </a:ext>
            </a:extLst>
          </p:cNvPr>
          <p:cNvSpPr txBox="1"/>
          <p:nvPr/>
        </p:nvSpPr>
        <p:spPr>
          <a:xfrm>
            <a:off x="1058412" y="12064359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RESULTADOS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E1BC2CD-7D7D-8449-BD9D-5648EC69F29B}"/>
              </a:ext>
            </a:extLst>
          </p:cNvPr>
          <p:cNvSpPr txBox="1"/>
          <p:nvPr/>
        </p:nvSpPr>
        <p:spPr>
          <a:xfrm>
            <a:off x="9974353" y="16459682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CONCLUSIONES</a:t>
            </a:r>
            <a:endParaRPr lang="es-ES" sz="5400" b="1" spc="-15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8983E75E-0975-5447-8BBB-E47C89E1BFC9}"/>
              </a:ext>
            </a:extLst>
          </p:cNvPr>
          <p:cNvSpPr txBox="1"/>
          <p:nvPr/>
        </p:nvSpPr>
        <p:spPr>
          <a:xfrm>
            <a:off x="1409135" y="6906066"/>
            <a:ext cx="6355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9490E5E-4335-6E43-9A56-B2C59C5ACF36}"/>
              </a:ext>
            </a:extLst>
          </p:cNvPr>
          <p:cNvSpPr txBox="1"/>
          <p:nvPr/>
        </p:nvSpPr>
        <p:spPr>
          <a:xfrm>
            <a:off x="9188024" y="6820898"/>
            <a:ext cx="11846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CD5A3CE-8454-1147-B2E7-383858809BA6}"/>
              </a:ext>
            </a:extLst>
          </p:cNvPr>
          <p:cNvSpPr txBox="1"/>
          <p:nvPr/>
        </p:nvSpPr>
        <p:spPr>
          <a:xfrm>
            <a:off x="1173284" y="12995215"/>
            <a:ext cx="19861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15E70EE-F9A4-2544-9901-2582E33FC66F}"/>
              </a:ext>
            </a:extLst>
          </p:cNvPr>
          <p:cNvSpPr txBox="1"/>
          <p:nvPr/>
        </p:nvSpPr>
        <p:spPr>
          <a:xfrm>
            <a:off x="10158772" y="17410570"/>
            <a:ext cx="10195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45921D41-1F0E-0848-BD7D-EC344B45A8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680" y="28198565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822605D-F80E-964F-94EB-7D7296EBD4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12110" y="7118"/>
            <a:ext cx="6223343" cy="5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308</Words>
  <Application>Microsoft Macintosh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16</cp:revision>
  <dcterms:created xsi:type="dcterms:W3CDTF">2018-03-20T00:18:28Z</dcterms:created>
  <dcterms:modified xsi:type="dcterms:W3CDTF">2018-04-03T22:26:14Z</dcterms:modified>
</cp:coreProperties>
</file>